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2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5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6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9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8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6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277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0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5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2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7421D-464D-429E-8EAD-175E58E08629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7FAE3-64ED-4965-97B3-C0906B9B9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0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4800" dirty="0" smtClean="0"/>
              <a:t>스피드 </a:t>
            </a:r>
            <a:r>
              <a:rPr lang="ko-KR" altLang="en-US" sz="4800" dirty="0" err="1" smtClean="0"/>
              <a:t>게이트</a:t>
            </a:r>
            <a:r>
              <a:rPr lang="ko-KR" altLang="en-US" sz="4800" dirty="0" smtClean="0"/>
              <a:t> 내부 회로 정리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1178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80924" y="1373573"/>
            <a:ext cx="6230150" cy="4672613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48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■ </a:t>
            </a:r>
            <a:r>
              <a:rPr lang="en-US" altLang="ko-KR" sz="2800" dirty="0" smtClean="0"/>
              <a:t>Master</a:t>
            </a:r>
            <a:r>
              <a:rPr lang="ko-KR" altLang="en-US" sz="2800" dirty="0" smtClean="0"/>
              <a:t>부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차단기쪽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전체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659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1" t="9989"/>
          <a:stretch/>
        </p:blipFill>
        <p:spPr>
          <a:xfrm>
            <a:off x="2189825" y="594804"/>
            <a:ext cx="7812350" cy="6187302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48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■ </a:t>
            </a:r>
            <a:r>
              <a:rPr lang="en-US" altLang="ko-KR" sz="2800" dirty="0" smtClean="0"/>
              <a:t>Master</a:t>
            </a:r>
            <a:r>
              <a:rPr lang="ko-KR" altLang="en-US" sz="2800" dirty="0" smtClean="0"/>
              <a:t>부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차단기쪽</a:t>
            </a:r>
            <a:r>
              <a:rPr lang="en-US" altLang="ko-KR" sz="2800" dirty="0" smtClean="0"/>
              <a:t>) </a:t>
            </a:r>
            <a:r>
              <a:rPr lang="ko-KR" altLang="en-US" sz="2800" dirty="0" err="1" smtClean="0"/>
              <a:t>메인회로</a:t>
            </a:r>
            <a:endParaRPr lang="ko-KR" altLang="en-US" sz="2800" dirty="0"/>
          </a:p>
        </p:txBody>
      </p:sp>
      <p:sp>
        <p:nvSpPr>
          <p:cNvPr id="2" name="직사각형 1"/>
          <p:cNvSpPr/>
          <p:nvPr/>
        </p:nvSpPr>
        <p:spPr>
          <a:xfrm>
            <a:off x="6312023" y="5406502"/>
            <a:ext cx="2272684" cy="6480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120544" y="4429959"/>
            <a:ext cx="1953087" cy="976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LED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단자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왼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쪽부터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카드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제품 상단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게이트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출입 화살표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2" idx="3"/>
            <a:endCxn id="3" idx="1"/>
          </p:cNvCxnSpPr>
          <p:nvPr/>
        </p:nvCxnSpPr>
        <p:spPr>
          <a:xfrm flipV="1">
            <a:off x="8584707" y="4918231"/>
            <a:ext cx="1535837" cy="8123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618774" y="693009"/>
            <a:ext cx="780264" cy="684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7383" y="1480457"/>
            <a:ext cx="1583776" cy="565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Slave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와 통신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연결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10" idx="1"/>
            <a:endCxn id="11" idx="3"/>
          </p:cNvCxnSpPr>
          <p:nvPr/>
        </p:nvCxnSpPr>
        <p:spPr>
          <a:xfrm flipH="1">
            <a:off x="1871159" y="1035117"/>
            <a:ext cx="2747615" cy="7279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01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7509" b="17995"/>
          <a:stretch/>
        </p:blipFill>
        <p:spPr>
          <a:xfrm>
            <a:off x="1806014" y="516427"/>
            <a:ext cx="8336132" cy="6171369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48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■ </a:t>
            </a:r>
            <a:r>
              <a:rPr lang="en-US" altLang="ko-KR" sz="2800" dirty="0" smtClean="0"/>
              <a:t>Master</a:t>
            </a:r>
            <a:r>
              <a:rPr lang="ko-KR" altLang="en-US" sz="2800" dirty="0" smtClean="0"/>
              <a:t>부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차단기쪽</a:t>
            </a:r>
            <a:r>
              <a:rPr lang="en-US" altLang="ko-KR" sz="2800" dirty="0" smtClean="0"/>
              <a:t>) </a:t>
            </a:r>
            <a:r>
              <a:rPr lang="ko-KR" altLang="en-US" sz="2800" dirty="0" err="1" smtClean="0"/>
              <a:t>전원부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6937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48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■ </a:t>
            </a:r>
            <a:r>
              <a:rPr lang="en-US" altLang="ko-KR" sz="2800" dirty="0" smtClean="0"/>
              <a:t>Slave</a:t>
            </a:r>
            <a:r>
              <a:rPr lang="ko-KR" altLang="en-US" sz="2800" dirty="0" smtClean="0"/>
              <a:t>부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반대쪽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전체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9622" r="23148" b="28072"/>
          <a:stretch/>
        </p:blipFill>
        <p:spPr>
          <a:xfrm rot="5400000">
            <a:off x="2984171" y="1816496"/>
            <a:ext cx="6223657" cy="37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4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48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■ </a:t>
            </a:r>
            <a:r>
              <a:rPr lang="en-US" altLang="ko-KR" sz="2800" dirty="0" smtClean="0"/>
              <a:t>Slave</a:t>
            </a:r>
            <a:r>
              <a:rPr lang="ko-KR" altLang="en-US" sz="2800" dirty="0" smtClean="0"/>
              <a:t>부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반대쪽</a:t>
            </a:r>
            <a:r>
              <a:rPr lang="en-US" altLang="ko-KR" sz="2800" dirty="0" smtClean="0"/>
              <a:t>)</a:t>
            </a:r>
            <a:r>
              <a:rPr lang="ko-KR" altLang="en-US" sz="2800" dirty="0"/>
              <a:t> </a:t>
            </a:r>
            <a:r>
              <a:rPr lang="ko-KR" altLang="en-US" sz="2800" dirty="0" err="1" smtClean="0"/>
              <a:t>메인회로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8" r="15385" b="3537"/>
          <a:stretch/>
        </p:blipFill>
        <p:spPr>
          <a:xfrm rot="10800000">
            <a:off x="3261359" y="594804"/>
            <a:ext cx="5669282" cy="61877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31268" y="3673498"/>
            <a:ext cx="1569235" cy="611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7055" y="4961183"/>
            <a:ext cx="2167249" cy="951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LED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단자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오른쪽부터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카드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제품 상단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게이트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출입 화살표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6" idx="1"/>
            <a:endCxn id="8" idx="3"/>
          </p:cNvCxnSpPr>
          <p:nvPr/>
        </p:nvCxnSpPr>
        <p:spPr>
          <a:xfrm flipH="1">
            <a:off x="2714304" y="3979058"/>
            <a:ext cx="1916964" cy="14580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618474" y="3294842"/>
            <a:ext cx="780264" cy="684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5731" y="3347774"/>
            <a:ext cx="1995848" cy="631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tx1"/>
                </a:solidFill>
              </a:rPr>
              <a:t>Master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로 부터 통신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연결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stCxn id="14" idx="1"/>
            <a:endCxn id="16" idx="3"/>
          </p:cNvCxnSpPr>
          <p:nvPr/>
        </p:nvCxnSpPr>
        <p:spPr>
          <a:xfrm flipH="1">
            <a:off x="2821579" y="3636950"/>
            <a:ext cx="796895" cy="26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261947" y="3744686"/>
            <a:ext cx="1569235" cy="661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461861" y="3636950"/>
            <a:ext cx="2167249" cy="951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/>
                </a:solidFill>
              </a:rPr>
              <a:t>연결단자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왼쪽부터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1200" b="1" dirty="0" smtClean="0">
                <a:solidFill>
                  <a:schemeClr val="tx1"/>
                </a:solidFill>
              </a:rPr>
              <a:t>Lock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장치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청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1200" b="1" dirty="0" smtClean="0">
                <a:solidFill>
                  <a:schemeClr val="tx1"/>
                </a:solidFill>
              </a:rPr>
              <a:t>Slave 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녹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백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1200" b="1" dirty="0" smtClean="0">
                <a:solidFill>
                  <a:schemeClr val="tx1"/>
                </a:solidFill>
              </a:rPr>
              <a:t>Master 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적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흑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4" name="직선 연결선 23"/>
          <p:cNvCxnSpPr>
            <a:stCxn id="23" idx="1"/>
            <a:endCxn id="21" idx="3"/>
          </p:cNvCxnSpPr>
          <p:nvPr/>
        </p:nvCxnSpPr>
        <p:spPr>
          <a:xfrm flipH="1" flipV="1">
            <a:off x="7831182" y="4075611"/>
            <a:ext cx="1630679" cy="37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1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4804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■ </a:t>
            </a:r>
            <a:r>
              <a:rPr lang="en-US" altLang="ko-KR" sz="2800" dirty="0" smtClean="0"/>
              <a:t>Slave</a:t>
            </a:r>
            <a:r>
              <a:rPr lang="ko-KR" altLang="en-US" sz="2800" dirty="0" smtClean="0"/>
              <a:t>부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반대쪽</a:t>
            </a:r>
            <a:r>
              <a:rPr lang="en-US" altLang="ko-KR" sz="2800" dirty="0" smtClean="0"/>
              <a:t>) </a:t>
            </a:r>
            <a:r>
              <a:rPr lang="ko-KR" altLang="en-US" sz="2800" dirty="0" err="1" smtClean="0"/>
              <a:t>전원부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5" t="20908" r="14667" b="7981"/>
          <a:stretch/>
        </p:blipFill>
        <p:spPr>
          <a:xfrm rot="10800000">
            <a:off x="2904308" y="594804"/>
            <a:ext cx="6383384" cy="61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79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105</Words>
  <Application>Microsoft Office PowerPoint</Application>
  <PresentationFormat>와이드스크린</PresentationFormat>
  <Paragraphs>21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스피드 게이트 내부 회로 정리</vt:lpstr>
      <vt:lpstr>■ Master부(차단기쪽) 전체</vt:lpstr>
      <vt:lpstr>■ Master부(차단기쪽) 메인회로</vt:lpstr>
      <vt:lpstr>■ Master부(차단기쪽) 전원부</vt:lpstr>
      <vt:lpstr>■ Slave부(반대쪽) 전체</vt:lpstr>
      <vt:lpstr>■ Slave부(반대쪽) 메인회로</vt:lpstr>
      <vt:lpstr>■ Slave부(반대쪽) 전원부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스피드 게이트 내부 회로 정리</dc:title>
  <dc:creator>WD</dc:creator>
  <cp:lastModifiedBy>WD</cp:lastModifiedBy>
  <cp:revision>5</cp:revision>
  <dcterms:created xsi:type="dcterms:W3CDTF">2022-01-12T06:55:42Z</dcterms:created>
  <dcterms:modified xsi:type="dcterms:W3CDTF">2022-01-12T07:36:33Z</dcterms:modified>
</cp:coreProperties>
</file>